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6F87-C63A-4C02-93DF-AAF7ECA5F3BF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1B99-A8BE-474D-984C-95D1D8C18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4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6F87-C63A-4C02-93DF-AAF7ECA5F3BF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1B99-A8BE-474D-984C-95D1D8C18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4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6F87-C63A-4C02-93DF-AAF7ECA5F3BF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1B99-A8BE-474D-984C-95D1D8C18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6F87-C63A-4C02-93DF-AAF7ECA5F3BF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1B99-A8BE-474D-984C-95D1D8C18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8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6F87-C63A-4C02-93DF-AAF7ECA5F3BF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1B99-A8BE-474D-984C-95D1D8C18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0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6F87-C63A-4C02-93DF-AAF7ECA5F3BF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1B99-A8BE-474D-984C-95D1D8C18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4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6F87-C63A-4C02-93DF-AAF7ECA5F3BF}" type="datetimeFigureOut">
              <a:rPr lang="en-US" smtClean="0"/>
              <a:t>5/30/19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1B99-A8BE-474D-984C-95D1D8C18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6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6F87-C63A-4C02-93DF-AAF7ECA5F3BF}" type="datetimeFigureOut">
              <a:rPr lang="en-US" smtClean="0"/>
              <a:t>5/30/19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1B99-A8BE-474D-984C-95D1D8C18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2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6F87-C63A-4C02-93DF-AAF7ECA5F3BF}" type="datetimeFigureOut">
              <a:rPr lang="en-US" smtClean="0"/>
              <a:t>5/30/19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1B99-A8BE-474D-984C-95D1D8C18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4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6F87-C63A-4C02-93DF-AAF7ECA5F3BF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1B99-A8BE-474D-984C-95D1D8C18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0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E6F87-C63A-4C02-93DF-AAF7ECA5F3BF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1B99-A8BE-474D-984C-95D1D8C18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3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62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E6F87-C63A-4C02-93DF-AAF7ECA5F3BF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1B99-A8BE-474D-984C-95D1D8C18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6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:\Users\Warrine\AppData\Local\Temp\Temp1_KidsHoldingSignsClipArtWhimsyWorkshopTeaching.zip\Kids Holding Signs Whimsy Workshop Teaching\Color\boy 2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86" y="402360"/>
            <a:ext cx="3108960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:\Users\Warrine\AppData\Local\Temp\Temp1_KidsHoldingSignsClipArtWhimsyWorkshopTeaching.zip\Kids Holding Signs Whimsy Workshop Teaching\Color\girl 4 color 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56" y="457200"/>
            <a:ext cx="3138006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87309" y="2667993"/>
            <a:ext cx="5925909" cy="3016210"/>
          </a:xfrm>
          <a:prstGeom prst="rect">
            <a:avLst/>
          </a:prstGeom>
          <a:solidFill>
            <a:schemeClr val="bg1"/>
          </a:solidFill>
          <a:ln w="152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Comic Sans MS" panose="030F0702030302020204" pitchFamily="66" charset="0"/>
            </a:endParaRPr>
          </a:p>
          <a:p>
            <a:pPr algn="ctr"/>
            <a:r>
              <a:rPr lang="en-US" sz="7200" dirty="0">
                <a:latin typeface="Comic Sans MS" panose="030F0702030302020204" pitchFamily="66" charset="0"/>
              </a:rPr>
              <a:t>We can read sight words</a:t>
            </a:r>
            <a:r>
              <a:rPr lang="en-US" sz="7200" dirty="0" smtClean="0"/>
              <a:t>.</a:t>
            </a:r>
            <a:endParaRPr lang="en-US" sz="7200" dirty="0"/>
          </a:p>
          <a:p>
            <a:pPr algn="ctr"/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1" y="0"/>
            <a:ext cx="1064931" cy="6858000"/>
            <a:chOff x="0" y="0"/>
            <a:chExt cx="1064931" cy="6858000"/>
          </a:xfrm>
        </p:grpSpPr>
        <p:sp>
          <p:nvSpPr>
            <p:cNvPr id="8" name="5-Point Star 7"/>
            <p:cNvSpPr/>
            <p:nvPr/>
          </p:nvSpPr>
          <p:spPr>
            <a:xfrm>
              <a:off x="0" y="658368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0" y="329184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0" y="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756710" y="4879064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790611" y="1629088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409174" y="0"/>
            <a:ext cx="1258827" cy="6858000"/>
            <a:chOff x="7885173" y="0"/>
            <a:chExt cx="1258827" cy="6858000"/>
          </a:xfrm>
        </p:grpSpPr>
        <p:sp>
          <p:nvSpPr>
            <p:cNvPr id="12" name="5-Point Star 11"/>
            <p:cNvSpPr/>
            <p:nvPr/>
          </p:nvSpPr>
          <p:spPr>
            <a:xfrm>
              <a:off x="8869680" y="658368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8869680" y="329184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8869680" y="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8084028" y="4860580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7885173" y="1491928"/>
              <a:ext cx="274320" cy="274320"/>
            </a:xfrm>
            <a:prstGeom prst="star5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61856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arrine\AppData\Local\Microsoft\Windows\INetCache\Content.Word\child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13" y="91440"/>
            <a:ext cx="3577177" cy="6675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58916" y="3007606"/>
            <a:ext cx="3474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they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527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arrine\AppData\Local\Microsoft\Windows\INetCache\Content.Word\child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"/>
            <a:ext cx="3657600" cy="6675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19740" y="3238958"/>
            <a:ext cx="29525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I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92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boy 1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97706" y="3216925"/>
            <a:ext cx="28203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Comic Sans MS" panose="030F0702030302020204" pitchFamily="66" charset="0"/>
              </a:rPr>
              <a:t>at</a:t>
            </a:r>
            <a:endParaRPr lang="en-US" sz="10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912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girl 1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19739" y="2987498"/>
            <a:ext cx="29525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be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87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boy 1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4846" y="3011185"/>
            <a:ext cx="28203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Comic Sans MS" panose="030F0702030302020204" pitchFamily="66" charset="0"/>
              </a:rPr>
              <a:t>this</a:t>
            </a:r>
            <a:endParaRPr lang="en-US" sz="10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629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girl 1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834569" y="2930487"/>
            <a:ext cx="252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omic Sans MS" panose="030F0702030302020204" pitchFamily="66" charset="0"/>
              </a:rPr>
              <a:t>have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746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boy 2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58915" y="3291840"/>
            <a:ext cx="3474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omic Sans MS" panose="030F0702030302020204" pitchFamily="66" charset="0"/>
              </a:rPr>
              <a:t>from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53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girl 3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4824" y="2874025"/>
            <a:ext cx="2842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Comic Sans MS" panose="030F0702030302020204" pitchFamily="66" charset="0"/>
              </a:rPr>
              <a:t>he</a:t>
            </a:r>
            <a:endParaRPr lang="en-US" sz="10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75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Warrine\AppData\Local\Temp\Temp1_KidsHoldingSignsClipArtWhimsyWorkshopTeaching.zip\Kids Holding Signs Whimsy Workshop Teaching\Color\boy 2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834569" y="2996588"/>
            <a:ext cx="2522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Comic Sans MS" panose="030F0702030302020204" pitchFamily="66" charset="0"/>
              </a:rPr>
              <a:t>was</a:t>
            </a:r>
            <a:endParaRPr lang="en-US" sz="10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021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girl 2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91253" y="2974554"/>
            <a:ext cx="2522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Comic Sans MS" panose="030F0702030302020204" pitchFamily="66" charset="0"/>
              </a:rPr>
              <a:t>for</a:t>
            </a:r>
            <a:endParaRPr lang="en-US" sz="10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803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arrine\AppData\Local\Microsoft\Windows\INetCache\Content.Word\child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13" y="91440"/>
            <a:ext cx="3577177" cy="6675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58916" y="3007605"/>
            <a:ext cx="3474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on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896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girl 5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91252" y="2613392"/>
            <a:ext cx="2522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Comic Sans MS" panose="030F0702030302020204" pitchFamily="66" charset="0"/>
              </a:rPr>
              <a:t>are</a:t>
            </a:r>
            <a:endParaRPr lang="en-US" sz="10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75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boy 5 color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91252" y="2847998"/>
            <a:ext cx="2522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Comic Sans MS" panose="030F0702030302020204" pitchFamily="66" charset="0"/>
              </a:rPr>
              <a:t>as</a:t>
            </a:r>
            <a:endParaRPr lang="en-US" sz="10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87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arrine\AppData\Local\Microsoft\Windows\INetCache\Content.Word\child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"/>
            <a:ext cx="3657600" cy="6675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840078" y="3216925"/>
            <a:ext cx="25228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Comic Sans MS" panose="030F0702030302020204" pitchFamily="66" charset="0"/>
              </a:rPr>
              <a:t>with</a:t>
            </a:r>
            <a:endParaRPr lang="en-US" sz="88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581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Warrine\AppData\Local\Temp\Temp1_KidsHoldingSignsClipArtWhimsyWorkshopTeaching.zip\Kids Holding Signs Whimsy Workshop Teaching\Color\boy 3 color 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228600"/>
            <a:ext cx="329184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58916" y="3007605"/>
            <a:ext cx="3474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latin typeface="Comic Sans MS" panose="030F0702030302020204" pitchFamily="66" charset="0"/>
              </a:rPr>
              <a:t>his</a:t>
            </a:r>
            <a:endParaRPr lang="en-US" sz="9000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1064931" cy="6858000"/>
              <a:chOff x="0" y="0"/>
              <a:chExt cx="1064931" cy="6858000"/>
            </a:xfrm>
          </p:grpSpPr>
          <p:sp>
            <p:nvSpPr>
              <p:cNvPr id="12" name="5-Point Star 11"/>
              <p:cNvSpPr/>
              <p:nvPr/>
            </p:nvSpPr>
            <p:spPr>
              <a:xfrm>
                <a:off x="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/>
            </p:nvSpPr>
            <p:spPr>
              <a:xfrm>
                <a:off x="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5-Point Star 13"/>
              <p:cNvSpPr/>
              <p:nvPr/>
            </p:nvSpPr>
            <p:spPr>
              <a:xfrm>
                <a:off x="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5-Point Star 14"/>
              <p:cNvSpPr/>
              <p:nvPr/>
            </p:nvSpPr>
            <p:spPr>
              <a:xfrm>
                <a:off x="756710" y="4879064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790611" y="162908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885173" y="0"/>
              <a:ext cx="1258827" cy="6858000"/>
              <a:chOff x="7885173" y="0"/>
              <a:chExt cx="1258827" cy="6858000"/>
            </a:xfrm>
          </p:grpSpPr>
          <p:sp>
            <p:nvSpPr>
              <p:cNvPr id="7" name="5-Point Star 6"/>
              <p:cNvSpPr/>
              <p:nvPr/>
            </p:nvSpPr>
            <p:spPr>
              <a:xfrm>
                <a:off x="8869680" y="65836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8869680" y="329184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8869680" y="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8084028" y="4860580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7885173" y="1491928"/>
                <a:ext cx="274320" cy="274320"/>
              </a:xfrm>
              <a:prstGeom prst="star5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067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Widescreen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Chandler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Wagner, Angie</dc:creator>
  <cp:lastModifiedBy>Wagner, Angie</cp:lastModifiedBy>
  <cp:revision>2</cp:revision>
  <dcterms:created xsi:type="dcterms:W3CDTF">2019-05-30T14:59:46Z</dcterms:created>
  <dcterms:modified xsi:type="dcterms:W3CDTF">2019-05-30T15:31:06Z</dcterms:modified>
</cp:coreProperties>
</file>